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9" r:id="rId4"/>
    <p:sldId id="263" r:id="rId5"/>
    <p:sldId id="267" r:id="rId6"/>
    <p:sldId id="260" r:id="rId7"/>
    <p:sldId id="261" r:id="rId8"/>
    <p:sldId id="264" r:id="rId9"/>
    <p:sldId id="258" r:id="rId10"/>
    <p:sldId id="270" r:id="rId11"/>
    <p:sldId id="271" r:id="rId12"/>
    <p:sldId id="272" r:id="rId13"/>
    <p:sldId id="274" r:id="rId14"/>
    <p:sldId id="266" r:id="rId15"/>
    <p:sldId id="276" r:id="rId16"/>
    <p:sldId id="275" r:id="rId17"/>
    <p:sldId id="277" r:id="rId18"/>
    <p:sldId id="278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619" autoAdjust="0"/>
    <p:restoredTop sz="86405" autoAdjust="0"/>
  </p:normalViewPr>
  <p:slideViewPr>
    <p:cSldViewPr>
      <p:cViewPr varScale="1">
        <p:scale>
          <a:sx n="60" d="100"/>
          <a:sy n="60" d="100"/>
        </p:scale>
        <p:origin x="-102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6037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0">
              <a:srgbClr val="0070C0"/>
            </a:gs>
            <a:gs pos="12000">
              <a:srgbClr val="0070C0">
                <a:alpha val="75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B2B3-9357-4552-A5A2-A1A87AEF4217}" type="datetimeFigureOut">
              <a:rPr lang="pl-PL" smtClean="0"/>
              <a:pPr/>
              <a:t>2010-05-31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61BF-C223-4A68-ADC4-5C5D53D2A7F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14290"/>
            <a:ext cx="8286808" cy="6215106"/>
          </a:xfrm>
          <a:ln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endParaRPr lang="pl-PL" sz="2000" dirty="0" smtClean="0">
              <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>
              <a:buNone/>
            </a:pPr>
            <a:r>
              <a:rPr lang="pl-PL" sz="9600" dirty="0" smtClean="0">
                <a:ln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EFEKT CIEPLARNIANY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001056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ole tekstowe 3"/>
          <p:cNvSpPr txBox="1"/>
          <p:nvPr/>
        </p:nvSpPr>
        <p:spPr>
          <a:xfrm>
            <a:off x="1214414" y="500042"/>
            <a:ext cx="714380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 extrusionH="57150" contourW="12700" prstMaterial="metal">
              <a:extrusionClr>
                <a:schemeClr val="bg1">
                  <a:lumMod val="65000"/>
                </a:schemeClr>
              </a:extrusionClr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sz="2800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 wodna jest najważniejszym gazem absorbującym promieniowanie, razem z chmurami jest odpowiedzialna za od 66% do 85% efektu cieplarnianego.</a:t>
            </a:r>
            <a:endParaRPr lang="pl-PL" sz="2800" dirty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86808" cy="65403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Arial Black" pitchFamily="34" charset="0"/>
              </a:rPr>
              <a:t>METAN</a:t>
            </a:r>
            <a:endParaRPr lang="pl-PL" b="1" dirty="0">
              <a:latin typeface="Arial Black" pitchFamily="34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919536"/>
            <a:ext cx="6215106" cy="565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Autofit/>
          </a:bodyPr>
          <a:lstStyle/>
          <a:p>
            <a:r>
              <a:rPr lang="pl-PL" sz="2800" dirty="0" smtClean="0"/>
              <a:t>Metan jest głównym składnikiem gazu ziemnego, dlatego też jego znaczne ilości są uwalniane do atmosfery wraz z wydobywanym węglem kamiennym i ropą naftową.</a:t>
            </a:r>
            <a:endParaRPr lang="pl-PL" sz="28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8312022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  <a:latin typeface="Century Gothic" pitchFamily="34" charset="0"/>
              </a:rPr>
              <a:t>FREONS</a:t>
            </a:r>
            <a:endParaRPr lang="pl-PL" sz="9600" b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394678" cy="47372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85154"/>
            <a:ext cx="9142480" cy="694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43560" cy="114300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002060"/>
                </a:solidFill>
                <a:latin typeface="Century Gothic" pitchFamily="34" charset="0"/>
              </a:rPr>
              <a:t>OZON</a:t>
            </a:r>
            <a:endParaRPr lang="pl-PL" sz="96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5143536" cy="514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5572132" y="1928802"/>
            <a:ext cx="33575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Udział ozonu w powstawaniu efektu cieplarnianego wynosi 12%.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0"/>
            <a:ext cx="63550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386038" cy="987169"/>
          </a:xfrm>
        </p:spPr>
        <p:txBody>
          <a:bodyPr/>
          <a:lstStyle/>
          <a:p>
            <a:endParaRPr lang="pl-PL" sz="4000" dirty="0">
              <a:latin typeface="Arial Black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5763"/>
            <a:ext cx="9144000" cy="799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642910" y="214290"/>
            <a:ext cx="7572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/>
              <a:t>WZMOŻONA AKTYWNOŚĆ SŁONECZNA</a:t>
            </a:r>
            <a:r>
              <a:rPr lang="en-US" sz="6000" b="1" dirty="0" smtClean="0"/>
              <a:t> </a:t>
            </a:r>
            <a:endParaRPr lang="pl-PL" sz="6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48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500034" y="571480"/>
            <a:ext cx="821537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B w="82550" h="38100" prst="coolSlant"/>
              <a:extrusionClr>
                <a:schemeClr val="accent2">
                  <a:lumMod val="60000"/>
                  <a:lumOff val="40000"/>
                </a:schemeClr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a:bodyPr>
          <a:lstStyle/>
          <a:p>
            <a:r>
              <a:rPr lang="pl-PL" sz="6000" dirty="0" smtClean="0">
                <a:ln>
                  <a:gradFill>
                    <a:gsLst>
                      <a:gs pos="0">
                        <a:srgbClr val="CCCCFF"/>
                      </a:gs>
                      <a:gs pos="17999">
                        <a:srgbClr val="99CCFF"/>
                      </a:gs>
                      <a:gs pos="36000">
                        <a:srgbClr val="9966FF"/>
                      </a:gs>
                      <a:gs pos="61000">
                        <a:srgbClr val="CC99FF"/>
                      </a:gs>
                      <a:gs pos="82001">
                        <a:srgbClr val="99CCFF"/>
                      </a:gs>
                      <a:gs pos="100000">
                        <a:srgbClr val="CCCCFF"/>
                      </a:gs>
                    </a:gsLst>
                    <a:lin ang="5400000" scaled="0"/>
                  </a:gradFill>
                </a:ln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</a:rPr>
              <a:t>WYBUCHY WULKANÓW</a:t>
            </a:r>
            <a:endParaRPr lang="pl-PL" sz="6000" b="1" dirty="0">
              <a:ln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</a:ln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36000">
                    <a:srgbClr val="9966FF"/>
                  </a:gs>
                  <a:gs pos="61000">
                    <a:srgbClr val="CC99FF"/>
                  </a:gs>
                  <a:gs pos="82001">
                    <a:srgbClr val="99CCFF"/>
                  </a:gs>
                  <a:gs pos="100000">
                    <a:srgbClr val="CCCCFF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accent2">
                    <a:lumMod val="40000"/>
                    <a:lumOff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501122" cy="612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357818" y="3071810"/>
            <a:ext cx="328614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 contourW="12700">
              <a:bevelT w="38100" h="38100" prst="relaxedInset"/>
              <a:bevelB w="38100" h="38100" prst="convex"/>
              <a:extrusionClr>
                <a:schemeClr val="accent6">
                  <a:lumMod val="50000"/>
                </a:schemeClr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pl-PL" sz="4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OCIEPLENIA SIĘ KLIMATU ZIEMI </a:t>
            </a:r>
            <a:endParaRPr lang="pl-PL" sz="4600" dirty="0"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n>
                  <a:gradFill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lin ang="5400000" scaled="0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EFEKT CIEPLARNIANY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8124516" cy="485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8641080" y="1417637"/>
            <a:ext cx="45719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60570"/>
            <a:ext cx="5786478" cy="448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357158" y="285728"/>
            <a:ext cx="814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Termin efekt cieplarniany powstał w wyniku porównania zjawiska nagrzewania atmosfery planety do nagrzewania się szklarni; nie można ich jednak utożsamiać. 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4810" y="428604"/>
            <a:ext cx="4643470" cy="2643206"/>
          </a:xfrm>
        </p:spPr>
        <p:txBody>
          <a:bodyPr>
            <a:noAutofit/>
          </a:bodyPr>
          <a:lstStyle/>
          <a:p>
            <a:r>
              <a:rPr lang="pl-PL" sz="2800" dirty="0" smtClean="0"/>
              <a:t>W historii naszej planety zmiany nasilenia efektu cieplarnianego następowały wielokrotnie, powodując globalne zmiany klimatu Ziemi. </a:t>
            </a:r>
            <a:endParaRPr lang="pl-PL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3318460" cy="26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ole tekstowe 3"/>
          <p:cNvSpPr txBox="1"/>
          <p:nvPr/>
        </p:nvSpPr>
        <p:spPr>
          <a:xfrm>
            <a:off x="1000100" y="3714752"/>
            <a:ext cx="3500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Źródła tych wahań bywały różne, często składało się na nie wiele czynników. </a:t>
            </a:r>
            <a:endParaRPr lang="pl-PL" sz="2800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000372"/>
            <a:ext cx="357190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7" y="250010"/>
            <a:ext cx="7953429" cy="596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5214942" y="285728"/>
            <a:ext cx="3929058" cy="600079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Bezchmurna atmosfera ziemska silnie pochłania promieniowanie podczerwone emitowane przez powierzchnię Ziemi. 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0201"/>
            <a:ext cx="3614734" cy="340043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286379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15370" cy="1714512"/>
          </a:xfrm>
        </p:spPr>
        <p:txBody>
          <a:bodyPr>
            <a:noAutofit/>
          </a:bodyPr>
          <a:lstStyle/>
          <a:p>
            <a:r>
              <a:rPr lang="pl-PL" sz="3200" dirty="0" smtClean="0"/>
              <a:t>Dwutlenek węgla bierze udział w licznych procesach przyrodniczych na Ziemi, które wpływają na jego stężenie w atmosferze, a przez to i na efekt cieplarniany.</a:t>
            </a:r>
            <a:endParaRPr lang="pl-PL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60220"/>
            <a:ext cx="7466919" cy="457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1203348"/>
          </a:xfrm>
        </p:spPr>
        <p:txBody>
          <a:bodyPr>
            <a:normAutofit/>
          </a:bodyPr>
          <a:lstStyle/>
          <a:p>
            <a:endParaRPr lang="pl-PL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7598964" cy="486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165</Words>
  <Application>Microsoft Office PowerPoint</Application>
  <PresentationFormat>Pokaz na ekranie (4:3)</PresentationFormat>
  <Paragraphs>17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Slajd 1</vt:lpstr>
      <vt:lpstr>Slajd 2</vt:lpstr>
      <vt:lpstr>EFEKT CIEPLARNIANY </vt:lpstr>
      <vt:lpstr>Slajd 4</vt:lpstr>
      <vt:lpstr>W historii naszej planety zmiany nasilenia efektu cieplarnianego następowały wielokrotnie, powodując globalne zmiany klimatu Ziemi. </vt:lpstr>
      <vt:lpstr>Slajd 6</vt:lpstr>
      <vt:lpstr>Bezchmurna atmosfera ziemska silnie pochłania promieniowanie podczerwone emitowane przez powierzchnię Ziemi. </vt:lpstr>
      <vt:lpstr>Dwutlenek węgla bierze udział w licznych procesach przyrodniczych na Ziemi, które wpływają na jego stężenie w atmosferze, a przez to i na efekt cieplarniany.</vt:lpstr>
      <vt:lpstr>Slajd 9</vt:lpstr>
      <vt:lpstr>Slajd 10</vt:lpstr>
      <vt:lpstr>METAN</vt:lpstr>
      <vt:lpstr>Metan jest głównym składnikiem gazu ziemnego, dlatego też jego znaczne ilości są uwalniane do atmosfery wraz z wydobywanym węglem kamiennym i ropą naftową.</vt:lpstr>
      <vt:lpstr>FREONS</vt:lpstr>
      <vt:lpstr>Slajd 14</vt:lpstr>
      <vt:lpstr>OZON</vt:lpstr>
      <vt:lpstr>Slajd 16</vt:lpstr>
      <vt:lpstr>Slajd 17</vt:lpstr>
      <vt:lpstr>Slajd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waldek</dc:creator>
  <cp:lastModifiedBy>waldek</cp:lastModifiedBy>
  <cp:revision>28</cp:revision>
  <dcterms:created xsi:type="dcterms:W3CDTF">2010-05-02T17:01:08Z</dcterms:created>
  <dcterms:modified xsi:type="dcterms:W3CDTF">2010-05-31T18:26:31Z</dcterms:modified>
</cp:coreProperties>
</file>