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4" r:id="rId1"/>
  </p:sldMasterIdLst>
  <p:notesMasterIdLst>
    <p:notesMasterId r:id="rId40"/>
  </p:notesMasterIdLst>
  <p:sldIdLst>
    <p:sldId id="257" r:id="rId2"/>
    <p:sldId id="256" r:id="rId3"/>
    <p:sldId id="258" r:id="rId4"/>
    <p:sldId id="296" r:id="rId5"/>
    <p:sldId id="259" r:id="rId6"/>
    <p:sldId id="260" r:id="rId7"/>
    <p:sldId id="261" r:id="rId8"/>
    <p:sldId id="295" r:id="rId9"/>
    <p:sldId id="263" r:id="rId10"/>
    <p:sldId id="264" r:id="rId11"/>
    <p:sldId id="262" r:id="rId12"/>
    <p:sldId id="265" r:id="rId13"/>
    <p:sldId id="298" r:id="rId14"/>
    <p:sldId id="266" r:id="rId15"/>
    <p:sldId id="267" r:id="rId16"/>
    <p:sldId id="299" r:id="rId17"/>
    <p:sldId id="268" r:id="rId18"/>
    <p:sldId id="269" r:id="rId19"/>
    <p:sldId id="300" r:id="rId20"/>
    <p:sldId id="270" r:id="rId21"/>
    <p:sldId id="271" r:id="rId22"/>
    <p:sldId id="272" r:id="rId23"/>
    <p:sldId id="273" r:id="rId24"/>
    <p:sldId id="274" r:id="rId25"/>
    <p:sldId id="297" r:id="rId26"/>
    <p:sldId id="275" r:id="rId27"/>
    <p:sldId id="276" r:id="rId28"/>
    <p:sldId id="277" r:id="rId29"/>
    <p:sldId id="278" r:id="rId30"/>
    <p:sldId id="279" r:id="rId31"/>
    <p:sldId id="281" r:id="rId32"/>
    <p:sldId id="293" r:id="rId33"/>
    <p:sldId id="280" r:id="rId34"/>
    <p:sldId id="292" r:id="rId35"/>
    <p:sldId id="283" r:id="rId36"/>
    <p:sldId id="282" r:id="rId37"/>
    <p:sldId id="301" r:id="rId38"/>
    <p:sldId id="303" r:id="rId39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8571" autoAdjust="0"/>
  </p:normalViewPr>
  <p:slideViewPr>
    <p:cSldViewPr>
      <p:cViewPr varScale="1">
        <p:scale>
          <a:sx n="90" d="100"/>
          <a:sy n="90" d="100"/>
        </p:scale>
        <p:origin x="-140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0175B1D-45B9-492D-8622-AC59BA2E57DE}" type="datetimeFigureOut">
              <a:rPr lang="pl-PL"/>
              <a:pPr>
                <a:defRPr/>
              </a:pPr>
              <a:t>2010-11-08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7823FF1-3F23-4F80-B74F-8549916107C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B1E291-4F1E-4341-9E58-C93C36C3FD42}" type="slidenum">
              <a:rPr lang="pl-PL" smtClean="0"/>
              <a:pPr>
                <a:defRPr/>
              </a:pPr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368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5F09D1-2101-42D2-8F0C-22F01A67C85D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pl-P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76BAE4-D5D0-48D8-B269-EFAE521FD476}" type="slidenum">
              <a:rPr lang="pl-PL" smtClean="0"/>
              <a:pPr>
                <a:defRPr/>
              </a:pPr>
              <a:t>25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Łącznik prosty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ipsa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7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44FCF-DC7F-45CA-AF79-7D4775ECEC9C}" type="datetimeFigureOut">
              <a:rPr lang="pl-PL"/>
              <a:pPr>
                <a:defRPr/>
              </a:pPr>
              <a:t>2010-11-08</a:t>
            </a:fld>
            <a:endParaRPr lang="pl-PL"/>
          </a:p>
        </p:txBody>
      </p:sp>
      <p:sp>
        <p:nvSpPr>
          <p:cNvPr id="8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B0769-67DA-4750-9184-3A525A2054D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10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  <p:transition spd="med" advClick="0" advTm="9000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FBF27-6EC8-4F22-8FA1-29611564F4BF}" type="datetimeFigureOut">
              <a:rPr lang="pl-PL"/>
              <a:pPr>
                <a:defRPr/>
              </a:pPr>
              <a:t>2010-11-08</a:t>
            </a:fld>
            <a:endParaRPr lang="pl-PL"/>
          </a:p>
        </p:txBody>
      </p:sp>
      <p:sp>
        <p:nvSpPr>
          <p:cNvPr id="5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2F5D5-68B1-4F2C-B3C9-ECCDA42BE10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9000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72307-41DA-41C9-8A36-42D45A59B894}" type="datetimeFigureOut">
              <a:rPr lang="pl-PL"/>
              <a:pPr>
                <a:defRPr/>
              </a:pPr>
              <a:t>2010-11-08</a:t>
            </a:fld>
            <a:endParaRPr lang="pl-PL"/>
          </a:p>
        </p:txBody>
      </p:sp>
      <p:sp>
        <p:nvSpPr>
          <p:cNvPr id="5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8B2C1-9F77-4D7B-BC32-484A6F21ECF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9000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Symbol zastępczy daty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5133C-077B-4894-B99B-359B8855CADA}" type="datetimeFigureOut">
              <a:rPr lang="pl-PL"/>
              <a:pPr>
                <a:defRPr/>
              </a:pPr>
              <a:t>2010-11-08</a:t>
            </a:fld>
            <a:endParaRPr lang="pl-PL"/>
          </a:p>
        </p:txBody>
      </p:sp>
      <p:sp>
        <p:nvSpPr>
          <p:cNvPr id="5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5A769-18D4-478C-BE31-9FBFF31A5B4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9000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C53F9-9B6F-4A84-8E70-9ABDEA4DBB6F}" type="datetimeFigureOut">
              <a:rPr lang="pl-PL"/>
              <a:pPr>
                <a:defRPr/>
              </a:pPr>
              <a:t>2010-11-08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1756D-37AA-45B6-9887-74E888C9CEF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9000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46733-F1A1-40BB-A57B-68A2FB1B196A}" type="datetimeFigureOut">
              <a:rPr lang="pl-PL"/>
              <a:pPr>
                <a:defRPr/>
              </a:pPr>
              <a:t>2010-11-08</a:t>
            </a:fld>
            <a:endParaRPr lang="pl-PL"/>
          </a:p>
        </p:txBody>
      </p:sp>
      <p:sp>
        <p:nvSpPr>
          <p:cNvPr id="6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6D9F5-D4E0-4EBF-9AA4-071AE2A7417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9000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Łącznik prosty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B638C-F5F2-4829-879B-1DACDCC0B84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10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ymbol zastępczy daty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80055-5B5F-4F0D-A0D7-E62EDFC6294F}" type="datetimeFigureOut">
              <a:rPr lang="pl-PL"/>
              <a:pPr>
                <a:defRPr/>
              </a:pPr>
              <a:t>2010-11-08</a:t>
            </a:fld>
            <a:endParaRPr lang="pl-PL"/>
          </a:p>
        </p:txBody>
      </p:sp>
    </p:spTree>
  </p:cSld>
  <p:clrMapOvr>
    <a:masterClrMapping/>
  </p:clrMapOvr>
  <p:transition spd="med" advClick="0" advTm="9000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F29B2-0B1A-4801-A086-0EEAFD785F6D}" type="datetimeFigureOut">
              <a:rPr lang="pl-PL"/>
              <a:pPr>
                <a:defRPr/>
              </a:pPr>
              <a:t>2010-11-08</a:t>
            </a:fld>
            <a:endParaRPr lang="pl-PL"/>
          </a:p>
        </p:txBody>
      </p:sp>
      <p:sp>
        <p:nvSpPr>
          <p:cNvPr id="4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4B101-7FED-4C94-A73D-EE04EE4E096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9000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952CC-6008-49B7-A1F2-AEA12EC47026}" type="datetimeFigureOut">
              <a:rPr lang="pl-PL"/>
              <a:pPr>
                <a:defRPr/>
              </a:pPr>
              <a:t>2010-11-08</a:t>
            </a:fld>
            <a:endParaRPr lang="pl-PL"/>
          </a:p>
        </p:txBody>
      </p:sp>
      <p:sp>
        <p:nvSpPr>
          <p:cNvPr id="3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0F9D7-A9A2-46CA-A82B-7AC6DD3934E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9000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Symbol zastępczy daty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EBA3D-352C-46C0-91D8-534E351846AA}" type="datetimeFigureOut">
              <a:rPr lang="pl-PL"/>
              <a:pPr>
                <a:defRPr/>
              </a:pPr>
              <a:t>2010-11-08</a:t>
            </a:fld>
            <a:endParaRPr lang="pl-PL"/>
          </a:p>
        </p:txBody>
      </p:sp>
      <p:sp>
        <p:nvSpPr>
          <p:cNvPr id="6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15335-B0A4-4405-A74C-BA449F8BBD9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9000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37AD2-0EC8-4CA9-97D5-413A29CBA86B}" type="datetimeFigureOut">
              <a:rPr lang="pl-PL"/>
              <a:pPr>
                <a:defRPr/>
              </a:pPr>
              <a:t>2010-11-08</a:t>
            </a:fld>
            <a:endParaRPr lang="pl-PL"/>
          </a:p>
        </p:txBody>
      </p:sp>
      <p:sp>
        <p:nvSpPr>
          <p:cNvPr id="6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56CC1-7479-4C55-95A7-DB8B5A0C19A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9000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ekstu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3E3CF4-2EA9-46CD-B3CF-3AB59FFC9CB1}" type="datetimeFigureOut">
              <a:rPr lang="pl-PL"/>
              <a:pPr>
                <a:defRPr/>
              </a:pPr>
              <a:t>2010-11-08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18A444-1568-4716-AFDB-23B6CDBD121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3" r:id="rId1"/>
    <p:sldLayoutId id="2147483975" r:id="rId2"/>
    <p:sldLayoutId id="2147483984" r:id="rId3"/>
    <p:sldLayoutId id="2147483976" r:id="rId4"/>
    <p:sldLayoutId id="2147483985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transition spd="med" advClick="0" advTm="9000"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29125" y="785813"/>
            <a:ext cx="4143375" cy="1857375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l-PL" sz="5400" b="1" dirty="0" smtClean="0">
                <a:solidFill>
                  <a:schemeClr val="accent5">
                    <a:lumMod val="50000"/>
                  </a:schemeClr>
                </a:solidFill>
                <a:latin typeface="Castellar" pitchFamily="18" charset="0"/>
              </a:rPr>
              <a:t>SOKRATES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l-PL" sz="5400" b="1" dirty="0" smtClean="0">
                <a:solidFill>
                  <a:schemeClr val="accent5">
                    <a:lumMod val="50000"/>
                  </a:schemeClr>
                </a:solidFill>
                <a:latin typeface="Castellar" pitchFamily="18" charset="0"/>
              </a:rPr>
              <a:t>COMENIUS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pl-PL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85852" y="4643446"/>
            <a:ext cx="6643734" cy="78581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err="1" smtClean="0">
                <a:solidFill>
                  <a:schemeClr val="accent5">
                    <a:lumMod val="50000"/>
                  </a:schemeClr>
                </a:solidFill>
              </a:rPr>
              <a:t>Lüdingshausen</a:t>
            </a:r>
            <a:r>
              <a:rPr lang="pl-PL" smtClean="0">
                <a:solidFill>
                  <a:schemeClr val="accent5">
                    <a:lumMod val="50000"/>
                  </a:schemeClr>
                </a:solidFill>
              </a:rPr>
              <a:t> (11-14.12.2009)</a:t>
            </a:r>
            <a:endParaRPr lang="pl-PL"/>
          </a:p>
        </p:txBody>
      </p:sp>
      <p:pic>
        <p:nvPicPr>
          <p:cNvPr id="2050" name="Picture 2" descr="C:\Users\Kamila\Desktop\comenius próby\comenius\PC120491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125784">
            <a:off x="971600" y="1916832"/>
            <a:ext cx="2448272" cy="15841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285720" y="6143644"/>
            <a:ext cx="1285884" cy="357190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pl-PL" sz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(  by Kamila </a:t>
            </a:r>
            <a:r>
              <a:rPr lang="pl-PL" sz="12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Nagaj</a:t>
            </a:r>
            <a:r>
              <a:rPr lang="pl-PL" sz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) </a:t>
            </a:r>
            <a:endParaRPr lang="pl-PL" sz="1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 advClick="0" advTm="9000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Kamila\Desktop\comenius próby\comenius\PC120532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 rot="838991">
            <a:off x="2054483" y="955058"/>
            <a:ext cx="6395173" cy="4801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C:\Users\Kamila\Desktop\comenius próby\comenius\PC120537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 rot="20884948">
            <a:off x="585329" y="1418809"/>
            <a:ext cx="4390500" cy="3302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9000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Kamila\Desktop\comenius próby\comenius\PC120529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574639" y="428604"/>
            <a:ext cx="7884533" cy="5918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9000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Kamila\Desktop\comenius próby\comenius\PC130601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580952" y="357166"/>
            <a:ext cx="7982096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571604" y="4357694"/>
            <a:ext cx="4929222" cy="164307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5400" err="1" smtClean="0">
                <a:solidFill>
                  <a:schemeClr val="accent5">
                    <a:lumMod val="75000"/>
                  </a:schemeClr>
                </a:solidFill>
              </a:rPr>
              <a:t>Lüdingshausen</a:t>
            </a:r>
            <a:r>
              <a:rPr lang="pl-PL" sz="5400" smtClean="0"/>
              <a:t> </a:t>
            </a:r>
            <a:br>
              <a:rPr lang="pl-PL" sz="5400" smtClean="0"/>
            </a:br>
            <a:r>
              <a:rPr lang="pl-PL" sz="5400" smtClean="0">
                <a:solidFill>
                  <a:schemeClr val="accent5">
                    <a:lumMod val="75000"/>
                  </a:schemeClr>
                </a:solidFill>
              </a:rPr>
              <a:t>(13.12.2009)</a:t>
            </a:r>
            <a:endParaRPr lang="pl-PL" sz="540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 advClick="0" advTm="9000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F:\comenius- radek\fota 056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574637" y="428604"/>
            <a:ext cx="7994726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9000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Kamila\Desktop\comenius próby\comenius\IMGP0870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574225" y="428604"/>
            <a:ext cx="8066988" cy="6054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9000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Kamila\Desktop\comenius próby\comenius\PC130603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576218" y="428604"/>
            <a:ext cx="8039188" cy="6036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9000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F:\comenius- radek\fota 063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971747" y="3212976"/>
            <a:ext cx="4071671" cy="3333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8371" name="Picture 3" descr="F:\comenius- radek\fota 066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2847623" y="404664"/>
            <a:ext cx="5493095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9000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Kamila\Desktop\comenius próby\comenius\PC130607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580952" y="357166"/>
            <a:ext cx="7982128" cy="6000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9000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Kamila\Desktop\comenius próby\comenius\IMGP0868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574234" y="428604"/>
            <a:ext cx="8066970" cy="5893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9000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F:\Comenius- ela\IMGP0867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500034" y="1701422"/>
            <a:ext cx="4572032" cy="4609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9395" name="Picture 3" descr="F:\comenius - kamila\PC130611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5078859" y="571480"/>
            <a:ext cx="3557012" cy="3102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9000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mila\Desktop\comenius próby\comenius\IMGP0838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928852" y="714356"/>
            <a:ext cx="7208062" cy="5432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286380" y="5214950"/>
            <a:ext cx="3429024" cy="11477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5400" smtClean="0">
                <a:solidFill>
                  <a:schemeClr val="accent5">
                    <a:lumMod val="75000"/>
                  </a:schemeClr>
                </a:solidFill>
              </a:rPr>
              <a:t>(12.12.2009)</a:t>
            </a:r>
            <a:endParaRPr lang="pl-PL" sz="540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 advClick="0" advTm="9000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Kamila\Desktop\comenius próby\comenius\PC130611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646103" y="428625"/>
            <a:ext cx="7804170" cy="585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9000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Kamila\Desktop\comenius próby\comenius\IMGP0871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572554" y="357188"/>
            <a:ext cx="8141766" cy="6108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714480" y="857232"/>
            <a:ext cx="6786610" cy="92869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5400" err="1" smtClean="0">
                <a:solidFill>
                  <a:schemeClr val="accent5">
                    <a:lumMod val="75000"/>
                  </a:schemeClr>
                </a:solidFill>
              </a:rPr>
              <a:t>MÜNSTER</a:t>
            </a:r>
            <a:r>
              <a:rPr lang="pl-PL" sz="5400" smtClean="0">
                <a:solidFill>
                  <a:schemeClr val="accent5">
                    <a:lumMod val="75000"/>
                  </a:schemeClr>
                </a:solidFill>
              </a:rPr>
              <a:t> (13.12.2009)</a:t>
            </a:r>
            <a:endParaRPr lang="pl-PL" sz="540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 advClick="0" advTm="9000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Kamila\Desktop\comenius próby\comenius\IMGP0872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574635" y="357166"/>
            <a:ext cx="8066168" cy="6054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9000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Kamila\Desktop\comenius próby\comenius\IMGP0874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574636" y="357166"/>
            <a:ext cx="8066166" cy="6054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9000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Kamila\Desktop\comenius próby\comenius\IMGP0879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642910" y="429790"/>
            <a:ext cx="8001056" cy="5998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9000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F:\comenius- radek\fota 090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430163" y="1928802"/>
            <a:ext cx="3997394" cy="4243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9" name="Picture 5" descr="F:\comenius- radek\fota 093.jp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4644007" y="267267"/>
            <a:ext cx="4077371" cy="4238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9000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Kamila\Desktop\comenius próby\comenius\IMGP0891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 rot="21127360">
            <a:off x="3855675" y="461711"/>
            <a:ext cx="4312666" cy="5753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3" name="Picture 3" descr="C:\Users\Kamila\Desktop\comenius próby\comenius\PC130670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 rot="374286">
            <a:off x="540902" y="875846"/>
            <a:ext cx="3902247" cy="5202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9000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Kamila\Desktop\comenius próby\comenius\IMGP0892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573685" y="571480"/>
            <a:ext cx="4299455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C:\Users\Kamila\Desktop\comenius\PC130672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5075281" y="1571612"/>
            <a:ext cx="2779651" cy="2032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Users\Kamila\Desktop\comenius\PC130671.JP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2790288" y="3429000"/>
            <a:ext cx="3777738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9000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Kamila\Desktop\comenius\PC130649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642910" y="429791"/>
            <a:ext cx="7929618" cy="5944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9000"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Kamila\Desktop\comenius\PC130652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573055" y="285728"/>
            <a:ext cx="8212204" cy="6161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9000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amila\Desktop\comenius próby\comenius\IMGP0842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649229" y="500042"/>
            <a:ext cx="7750096" cy="5824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9000"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Kamila\Desktop\comenius\PC130685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503196" y="357166"/>
            <a:ext cx="8137607" cy="6107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Kamila\Desktop\comenius\IMGP0901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580952" y="357166"/>
            <a:ext cx="7982096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785786" y="428604"/>
            <a:ext cx="7786742" cy="1500198"/>
          </a:xfrm>
        </p:spPr>
        <p:txBody>
          <a:bodyPr anchor="ctr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DAS BIOLOGISCHE ZENTRUM</a:t>
            </a:r>
            <a:br>
              <a:rPr lang="pl-PL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</a:br>
            <a:r>
              <a:rPr lang="pl-PL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(14.12.2009)</a:t>
            </a:r>
            <a:endParaRPr lang="pl-PL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 advClick="0" advTm="9000"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2" descr="C:\Users\Kamila\Desktop\comenius\fota 106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404836" y="2996952"/>
            <a:ext cx="5531678" cy="3589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6" name="Picture 3" descr="C:\Users\Kamila\Desktop\comenius\fota 109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3357969" y="332656"/>
            <a:ext cx="5063143" cy="2495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9000"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Kamila\Desktop\comenius\IMGP0905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1214414" y="357742"/>
            <a:ext cx="5286412" cy="4177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3" name="Picture 3" descr="C:\Users\Kamila\Desktop\comenius\IMGP0918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 rot="371851">
            <a:off x="4612747" y="2193646"/>
            <a:ext cx="4139832" cy="3268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 descr="C:\Users\Kamila\Desktop\comenius\IMGP0923.JP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 rot="21261063">
            <a:off x="239700" y="3123448"/>
            <a:ext cx="4286248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9000"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 descr="C:\Users\Kamila\Desktop\comenius\fota 125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503198" y="357166"/>
            <a:ext cx="8066166" cy="6054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9000"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Kamila\Desktop\comenius\IMGP0931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500034" y="429665"/>
            <a:ext cx="8096307" cy="5998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9000"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Kamila\Desktop\comenius\IMGP0933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642910" y="428604"/>
            <a:ext cx="7977242" cy="5982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9000"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Users\Kamila\Desktop\comenius próby\comenius\PC130634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5929322" y="1719065"/>
            <a:ext cx="2686716" cy="342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8371" name="Picture 3" descr="C:\Users\Kamila\Desktop\comenius próby\comenius\IMGP0888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467544" y="1923869"/>
            <a:ext cx="2528771" cy="345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8372" name="Picture 4" descr="C:\Users\Kamila\Desktop\comenius próby\comenius\fota 049.jp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3071802" y="366387"/>
            <a:ext cx="2714644" cy="3817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4" name="Tabela 13"/>
          <p:cNvGraphicFramePr>
            <a:graphicFrameLocks noGrp="1"/>
          </p:cNvGraphicFramePr>
          <p:nvPr/>
        </p:nvGraphicFramePr>
        <p:xfrm>
          <a:off x="3071813" y="4214813"/>
          <a:ext cx="271464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44"/>
              </a:tblGrid>
              <a:tr h="357190">
                <a:tc>
                  <a:txBody>
                    <a:bodyPr/>
                    <a:lstStyle/>
                    <a:p>
                      <a:r>
                        <a:rPr lang="pl-PL" dirty="0" smtClean="0"/>
                        <a:t>PANI ELŻBIETA</a:t>
                      </a:r>
                      <a:r>
                        <a:rPr lang="pl-PL" baseline="0" dirty="0" smtClean="0"/>
                        <a:t> SYREK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Tabela 15"/>
          <p:cNvGraphicFramePr>
            <a:graphicFrameLocks noGrp="1"/>
          </p:cNvGraphicFramePr>
          <p:nvPr/>
        </p:nvGraphicFramePr>
        <p:xfrm>
          <a:off x="285750" y="5500688"/>
          <a:ext cx="3643308" cy="428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308"/>
              </a:tblGrid>
              <a:tr h="428642">
                <a:tc>
                  <a:txBody>
                    <a:bodyPr/>
                    <a:lstStyle/>
                    <a:p>
                      <a:r>
                        <a:rPr lang="pl-PL" dirty="0" smtClean="0"/>
                        <a:t>PAN RADOSŁAW BRYMERSKI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/>
        </p:nvGraphicFramePr>
        <p:xfrm>
          <a:off x="5643563" y="5214938"/>
          <a:ext cx="3214710" cy="428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4710"/>
              </a:tblGrid>
              <a:tr h="428628">
                <a:tc>
                  <a:txBody>
                    <a:bodyPr/>
                    <a:lstStyle/>
                    <a:p>
                      <a:r>
                        <a:rPr lang="pl-PL" dirty="0" smtClean="0"/>
                        <a:t>PAN APOLINARY ZIELIŃSKI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 advClick="0" advTm="9000">
    <p:zo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amila\Desktop\comenius próby\comenius\PC130703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434961" y="928670"/>
            <a:ext cx="5487995" cy="4144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0419" name="Picture 3" descr="C:\Users\Kamila\Desktop\comenius próby\comenius\fota 035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5644370" y="2500306"/>
            <a:ext cx="2858673" cy="3805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357188" y="428625"/>
          <a:ext cx="2262182" cy="388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2182"/>
              </a:tblGrid>
              <a:tr h="388926">
                <a:tc>
                  <a:txBody>
                    <a:bodyPr/>
                    <a:lstStyle/>
                    <a:p>
                      <a:r>
                        <a:rPr lang="pl-PL" dirty="0" smtClean="0"/>
                        <a:t>Marcelina Piśnicka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Łącznik zakrzywiony 6"/>
          <p:cNvCxnSpPr/>
          <p:nvPr/>
        </p:nvCxnSpPr>
        <p:spPr>
          <a:xfrm rot="16200000" flipH="1">
            <a:off x="535782" y="892968"/>
            <a:ext cx="857250" cy="78581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714375" y="5214938"/>
          <a:ext cx="1762116" cy="388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2116"/>
              </a:tblGrid>
              <a:tr h="388926">
                <a:tc>
                  <a:txBody>
                    <a:bodyPr/>
                    <a:lstStyle/>
                    <a:p>
                      <a:r>
                        <a:rPr lang="pl-PL" dirty="0" smtClean="0"/>
                        <a:t>Sara </a:t>
                      </a:r>
                      <a:r>
                        <a:rPr lang="pl-PL" dirty="0" err="1" smtClean="0"/>
                        <a:t>Rożanów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5" name="Łącznik zakrzywiony 14"/>
          <p:cNvCxnSpPr/>
          <p:nvPr/>
        </p:nvCxnSpPr>
        <p:spPr>
          <a:xfrm rot="5400000" flipH="1" flipV="1">
            <a:off x="1071563" y="3786188"/>
            <a:ext cx="1643062" cy="107156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Tabela 22"/>
          <p:cNvGraphicFramePr>
            <a:graphicFrameLocks noGrp="1"/>
          </p:cNvGraphicFramePr>
          <p:nvPr/>
        </p:nvGraphicFramePr>
        <p:xfrm>
          <a:off x="3857625" y="357188"/>
          <a:ext cx="1404926" cy="388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926"/>
              </a:tblGrid>
              <a:tr h="388926">
                <a:tc>
                  <a:txBody>
                    <a:bodyPr/>
                    <a:lstStyle/>
                    <a:p>
                      <a:r>
                        <a:rPr lang="pl-PL" dirty="0" smtClean="0"/>
                        <a:t>Jakub Sowa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5" name="Łącznik zakrzywiony 24"/>
          <p:cNvCxnSpPr/>
          <p:nvPr/>
        </p:nvCxnSpPr>
        <p:spPr>
          <a:xfrm rot="5400000">
            <a:off x="3750469" y="821532"/>
            <a:ext cx="1000125" cy="92868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ela 26"/>
          <p:cNvGraphicFramePr>
            <a:graphicFrameLocks noGrp="1"/>
          </p:cNvGraphicFramePr>
          <p:nvPr/>
        </p:nvGraphicFramePr>
        <p:xfrm>
          <a:off x="6357938" y="1143000"/>
          <a:ext cx="1690678" cy="388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0678"/>
              </a:tblGrid>
              <a:tr h="388926">
                <a:tc>
                  <a:txBody>
                    <a:bodyPr/>
                    <a:lstStyle/>
                    <a:p>
                      <a:r>
                        <a:rPr lang="pl-PL" dirty="0" smtClean="0"/>
                        <a:t>Kamila</a:t>
                      </a:r>
                      <a:r>
                        <a:rPr lang="pl-PL" baseline="0" dirty="0" smtClean="0"/>
                        <a:t> Nagaj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9" name="Łącznik zakrzywiony 28"/>
          <p:cNvCxnSpPr/>
          <p:nvPr/>
        </p:nvCxnSpPr>
        <p:spPr>
          <a:xfrm rot="10800000" flipV="1">
            <a:off x="5214938" y="1357313"/>
            <a:ext cx="1071562" cy="85725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Tabela 30"/>
          <p:cNvGraphicFramePr>
            <a:graphicFrameLocks noGrp="1"/>
          </p:cNvGraphicFramePr>
          <p:nvPr/>
        </p:nvGraphicFramePr>
        <p:xfrm>
          <a:off x="3857625" y="5357813"/>
          <a:ext cx="1333488" cy="388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3488"/>
              </a:tblGrid>
              <a:tr h="388926">
                <a:tc>
                  <a:txBody>
                    <a:bodyPr/>
                    <a:lstStyle/>
                    <a:p>
                      <a:r>
                        <a:rPr lang="pl-PL" dirty="0" smtClean="0"/>
                        <a:t>Fabian Gil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6" name="Łącznik zakrzywiony 35"/>
          <p:cNvCxnSpPr/>
          <p:nvPr/>
        </p:nvCxnSpPr>
        <p:spPr>
          <a:xfrm flipV="1">
            <a:off x="5286375" y="4500563"/>
            <a:ext cx="1214438" cy="100012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 advTm="9000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 descr="F:\comenius- radek\fota 011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1115616" y="3429000"/>
            <a:ext cx="4294848" cy="3071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5" descr="F:\comenius- radek\fota 010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3280010" y="476672"/>
            <a:ext cx="4350966" cy="2714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9000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amila\Desktop\comenius próby\comenius\PC120506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714347" y="571786"/>
            <a:ext cx="7892151" cy="5764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9000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amila\Desktop\comenius próby\comenius\PC120524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 rot="21155126">
            <a:off x="442216" y="432200"/>
            <a:ext cx="4286280" cy="5727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Kamila\Desktop\comenius próby\comenius\PC120515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 rot="703379">
            <a:off x="3700482" y="1425165"/>
            <a:ext cx="4855952" cy="4201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9000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Kamila\Desktop\comenius próby\comenius\IMGP0862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719093" y="428604"/>
            <a:ext cx="7848689" cy="5893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9000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2" descr="C:\Users\Kamila\Desktop\comenius\fota 025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3707904" y="260648"/>
            <a:ext cx="4173309" cy="3134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2" name="Picture 3" descr="C:\Users\Kamila\Desktop\comenius\fota 032.jp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899592" y="3356992"/>
            <a:ext cx="4032448" cy="3024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9000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Kamila\Desktop\comenius próby\comenius\IMGP0856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504349" y="500042"/>
            <a:ext cx="8044947" cy="592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9000"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424</TotalTime>
  <Words>44</Words>
  <Application>Microsoft Office PowerPoint</Application>
  <PresentationFormat>Pokaz na ekranie (4:3)</PresentationFormat>
  <Paragraphs>19</Paragraphs>
  <Slides>38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38</vt:i4>
      </vt:variant>
    </vt:vector>
  </HeadingPairs>
  <TitlesOfParts>
    <vt:vector size="44" baseType="lpstr">
      <vt:lpstr>Arial</vt:lpstr>
      <vt:lpstr>Constantia</vt:lpstr>
      <vt:lpstr>Wingdings 2</vt:lpstr>
      <vt:lpstr>Calibri</vt:lpstr>
      <vt:lpstr>Castellar</vt:lpstr>
      <vt:lpstr>Papier</vt:lpstr>
      <vt:lpstr>Lüdingshausen (11-14.12.2009)</vt:lpstr>
      <vt:lpstr>(12.12.2009)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Lüdingshausen  (13.12.2009)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MÜNSTER (13.12.2009)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DAS BIOLOGISCHE ZENTRUM (14.12.2009)</vt:lpstr>
      <vt:lpstr>Slajd 32</vt:lpstr>
      <vt:lpstr>Slajd 33</vt:lpstr>
      <vt:lpstr>Slajd 34</vt:lpstr>
      <vt:lpstr>Slajd 35</vt:lpstr>
      <vt:lpstr>Slajd 36</vt:lpstr>
      <vt:lpstr>Slajd 37</vt:lpstr>
      <vt:lpstr>Slajd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Kamila</dc:creator>
  <cp:lastModifiedBy>Fabian</cp:lastModifiedBy>
  <cp:revision>62</cp:revision>
  <dcterms:created xsi:type="dcterms:W3CDTF">2010-05-06T09:06:50Z</dcterms:created>
  <dcterms:modified xsi:type="dcterms:W3CDTF">2010-11-08T18:42:46Z</dcterms:modified>
</cp:coreProperties>
</file>